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72" r:id="rId1"/>
  </p:sldMasterIdLst>
  <p:notesMasterIdLst>
    <p:notesMasterId r:id="rId9"/>
  </p:notesMasterIdLst>
  <p:handoutMasterIdLst>
    <p:handoutMasterId r:id="rId10"/>
  </p:handoutMasterIdLst>
  <p:sldIdLst>
    <p:sldId id="256" r:id="rId2"/>
    <p:sldId id="257" r:id="rId3"/>
    <p:sldId id="260" r:id="rId4"/>
    <p:sldId id="287" r:id="rId5"/>
    <p:sldId id="279" r:id="rId6"/>
    <p:sldId id="288" r:id="rId7"/>
    <p:sldId id="289" r:id="rId8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72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fld id="{E40E2A9E-B914-45AC-827B-D1EB161C905F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8424374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12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 noProof="0"/>
              <a:t>Click to edit Master text styles</a:t>
            </a:r>
          </a:p>
          <a:p>
            <a:pPr lvl="1"/>
            <a:r>
              <a:rPr lang="en-US" altLang="zh-TW" noProof="0"/>
              <a:t>Second level</a:t>
            </a:r>
          </a:p>
          <a:p>
            <a:pPr lvl="2"/>
            <a:r>
              <a:rPr lang="en-US" altLang="zh-TW" noProof="0"/>
              <a:t>Third level</a:t>
            </a:r>
          </a:p>
          <a:p>
            <a:pPr lvl="3"/>
            <a:r>
              <a:rPr lang="en-US" altLang="zh-TW" noProof="0"/>
              <a:t>Fourth level</a:t>
            </a:r>
          </a:p>
          <a:p>
            <a:pPr lvl="4"/>
            <a:r>
              <a:rPr lang="en-US" altLang="zh-TW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fld id="{84E15762-98A8-4CA1-A631-79B5F38FD8E3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98471267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28CC81EB-F2EC-49E4-9995-C33B56872321}" type="slidenum">
              <a:rPr lang="zh-TW" altLang="en-US" sz="1200" smtClean="0">
                <a:ea typeface="新細明體" pitchFamily="18" charset="-120"/>
              </a:rPr>
              <a:pPr eaLnBrk="1" hangingPunct="1"/>
              <a:t>1</a:t>
            </a:fld>
            <a:endParaRPr lang="en-US" altLang="zh-TW" sz="1200">
              <a:ea typeface="新細明體" pitchFamily="18" charset="-12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11F92281-9660-4B3A-BC52-E5D75C2E89E1}" type="slidenum">
              <a:rPr lang="zh-TW" altLang="en-US" sz="1200" smtClean="0">
                <a:ea typeface="新細明體" pitchFamily="18" charset="-120"/>
              </a:rPr>
              <a:pPr eaLnBrk="1" hangingPunct="1"/>
              <a:t>2</a:t>
            </a:fld>
            <a:endParaRPr lang="en-US" altLang="zh-TW" sz="1200">
              <a:ea typeface="新細明體" pitchFamily="18" charset="-12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066C9B16-1EC8-4591-9DEB-5804609B728E}" type="slidenum">
              <a:rPr lang="zh-TW" altLang="en-US" sz="1200" smtClean="0">
                <a:ea typeface="新細明體" pitchFamily="18" charset="-120"/>
              </a:rPr>
              <a:pPr eaLnBrk="1" hangingPunct="1"/>
              <a:t>3</a:t>
            </a:fld>
            <a:endParaRPr lang="en-US" altLang="zh-TW" sz="1200">
              <a:ea typeface="新細明體" pitchFamily="18" charset="-12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340F6DA3-A145-4A40-ADAB-E8758E95AB32}" type="slidenum">
              <a:rPr lang="zh-TW" altLang="en-US" sz="1200" smtClean="0">
                <a:ea typeface="新細明體" pitchFamily="18" charset="-120"/>
              </a:rPr>
              <a:pPr eaLnBrk="1" hangingPunct="1"/>
              <a:t>4</a:t>
            </a:fld>
            <a:endParaRPr lang="en-US" altLang="zh-TW" sz="1200">
              <a:ea typeface="新細明體" pitchFamily="18" charset="-12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C58AA8E7-1D15-4DE5-8F66-06D37A11ECD4}" type="slidenum">
              <a:rPr lang="zh-TW" altLang="en-US" sz="1200" smtClean="0">
                <a:ea typeface="新細明體" pitchFamily="18" charset="-120"/>
              </a:rPr>
              <a:pPr eaLnBrk="1" hangingPunct="1"/>
              <a:t>5</a:t>
            </a:fld>
            <a:endParaRPr lang="en-US" altLang="zh-TW" sz="1200">
              <a:ea typeface="新細明體" pitchFamily="18" charset="-12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7412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129ACD44-D477-4F8D-A2A9-73AD1F392728}" type="slidenum">
              <a:rPr lang="zh-TW" altLang="en-US" sz="1200">
                <a:ea typeface="新細明體" pitchFamily="18" charset="-120"/>
              </a:rPr>
              <a:pPr algn="r" eaLnBrk="1" hangingPunct="1"/>
              <a:t>6</a:t>
            </a:fld>
            <a:endParaRPr lang="en-US" altLang="zh-TW" sz="1200">
              <a:ea typeface="新細明體" pitchFamily="18" charset="-12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8436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05A8D24D-A506-4D34-8F5E-363843647D27}" type="slidenum">
              <a:rPr lang="zh-TW" altLang="en-US" sz="1200">
                <a:ea typeface="新細明體" pitchFamily="18" charset="-120"/>
              </a:rPr>
              <a:pPr algn="r" eaLnBrk="1" hangingPunct="1"/>
              <a:t>7</a:t>
            </a:fld>
            <a:endParaRPr lang="en-US" altLang="zh-TW" sz="1200">
              <a:ea typeface="新細明體" pitchFamily="18" charset="-12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549241764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4" y="4681538"/>
            <a:ext cx="32162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6" y="4650582"/>
            <a:ext cx="30384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669014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81" r:id="rId1"/>
    <p:sldLayoutId id="2147483782" r:id="rId2"/>
  </p:sldLayoutIdLst>
  <p:hf sldNum="0"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879562"/>
            <a:ext cx="9144000" cy="37394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/>
            <a:r>
              <a:rPr lang="zh-TW" altLang="en-US" dirty="0"/>
              <a:t>祢的大愛, 過於人所能度，</a:t>
            </a:r>
          </a:p>
          <a:p>
            <a:pPr algn="ctr" eaLnBrk="1" hangingPunct="1"/>
            <a:r>
              <a:rPr lang="en-US" altLang="zh-TW" sz="2800" dirty="0"/>
              <a:t>It </a:t>
            </a:r>
            <a:r>
              <a:rPr lang="en-US" altLang="zh-TW" sz="2800" dirty="0" err="1"/>
              <a:t>passeth</a:t>
            </a:r>
            <a:r>
              <a:rPr lang="en-US" altLang="zh-TW" sz="2800" dirty="0"/>
              <a:t> knowledge, that dear love of Thine,</a:t>
            </a:r>
          </a:p>
          <a:p>
            <a:pPr algn="ctr" eaLnBrk="1" hangingPunct="1"/>
            <a:r>
              <a:rPr lang="zh-TW" altLang="en-US" dirty="0"/>
              <a:t>我救主耶穌! 但不堪的我，</a:t>
            </a:r>
          </a:p>
          <a:p>
            <a:pPr algn="ctr" eaLnBrk="1" hangingPunct="1"/>
            <a:r>
              <a:rPr lang="en-US" altLang="zh-TW" sz="2800" dirty="0"/>
              <a:t>My Jesus Savior; yet this soul of mine</a:t>
            </a:r>
          </a:p>
          <a:p>
            <a:pPr algn="ctr" eaLnBrk="1" hangingPunct="1"/>
            <a:r>
              <a:rPr lang="zh-TW" altLang="en-US" dirty="0"/>
              <a:t>真要知道它的高、深、長、闊，</a:t>
            </a:r>
          </a:p>
          <a:p>
            <a:pPr algn="ctr" eaLnBrk="1" hangingPunct="1"/>
            <a:r>
              <a:rPr lang="en-US" altLang="zh-TW" sz="2500" dirty="0"/>
              <a:t>Would of Thy love, in all its breadth and length, its height, and depth, </a:t>
            </a:r>
          </a:p>
          <a:p>
            <a:pPr algn="ctr" eaLnBrk="1" hangingPunct="1"/>
            <a:r>
              <a:rPr lang="zh-TW" altLang="en-US" dirty="0"/>
              <a:t>好叫它的能力越顯越多在我身上！ </a:t>
            </a:r>
          </a:p>
          <a:p>
            <a:pPr algn="ctr" eaLnBrk="1" hangingPunct="1"/>
            <a:r>
              <a:rPr lang="en-US" altLang="zh-TW" sz="2800" dirty="0"/>
              <a:t>Its everlasting strength, know more and more.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1470"/>
            <a:ext cx="9144000" cy="720080"/>
          </a:xfrm>
          <a:prstGeom prst="rect">
            <a:avLst/>
          </a:prstGeom>
        </p:spPr>
        <p:txBody>
          <a:bodyPr/>
          <a:lstStyle/>
          <a:p>
            <a:pPr indent="-381000" eaLnBrk="1" hangingPunct="1">
              <a:lnSpc>
                <a:spcPct val="90000"/>
              </a:lnSpc>
              <a:spcBef>
                <a:spcPts val="0"/>
              </a:spcBef>
            </a:pPr>
            <a:r>
              <a:rPr lang="en-US" altLang="zh-TW" sz="2800" b="1" dirty="0">
                <a:latin typeface="Arial Narrow" pitchFamily="34" charset="0"/>
                <a:ea typeface="新細明體" pitchFamily="18" charset="-120"/>
              </a:rPr>
              <a:t>H</a:t>
            </a:r>
            <a:r>
              <a:rPr lang="en-US" altLang="zh-CN" sz="2800" b="1" dirty="0">
                <a:latin typeface="Arial Narrow" pitchFamily="34" charset="0"/>
                <a:ea typeface="新細明體" pitchFamily="18" charset="-120"/>
              </a:rPr>
              <a:t>178  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祢</a:t>
            </a:r>
            <a: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的大愛</a:t>
            </a:r>
            <a:r>
              <a:rPr lang="zh-CN" altLang="en-US" sz="2600" b="1" dirty="0">
                <a:latin typeface="Arial Narrow" pitchFamily="34" charset="0"/>
                <a:ea typeface="新細明體" pitchFamily="18" charset="-120"/>
              </a:rPr>
              <a:t> </a:t>
            </a:r>
            <a:r>
              <a:rPr lang="zh-TW" altLang="en-US" sz="2600" i="1" dirty="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rPr>
              <a:t> </a:t>
            </a:r>
            <a:br>
              <a:rPr lang="zh-TW" altLang="en-US" sz="2600" b="1" dirty="0">
                <a:latin typeface="Arial Narrow" pitchFamily="34" charset="0"/>
                <a:ea typeface="新細明體" pitchFamily="18" charset="-120"/>
              </a:rPr>
            </a:br>
            <a:r>
              <a:rPr lang="en-US" altLang="zh-CN" sz="2400" dirty="0">
                <a:latin typeface="Arial Narrow" pitchFamily="34" charset="0"/>
                <a:ea typeface="標楷體" pitchFamily="65" charset="-120"/>
              </a:rPr>
              <a:t>IT PASSETH KNOWLEDGE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 (1/</a:t>
            </a:r>
            <a:r>
              <a:rPr lang="en-US" altLang="zh-CN" sz="2400" dirty="0">
                <a:latin typeface="Arial Narrow" pitchFamily="34" charset="0"/>
                <a:ea typeface="標楷體" pitchFamily="65" charset="-120"/>
              </a:rPr>
              <a:t>7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)</a:t>
            </a:r>
            <a:endParaRPr lang="zh-TW" altLang="en-US" sz="2400" dirty="0">
              <a:latin typeface="Arial Narrow" pitchFamily="34" charset="0"/>
              <a:ea typeface="標楷體" pitchFamily="65" charset="-12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28601"/>
            <a:ext cx="9144000" cy="41857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300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altLang="zh-CN" sz="2300" dirty="0">
                <a:latin typeface="Arial" panose="020B0604020202020204" pitchFamily="34" charset="0"/>
                <a:cs typeface="Arial" panose="020B0604020202020204" pitchFamily="34" charset="0"/>
              </a:rPr>
              <a:t>178</a:t>
            </a:r>
            <a:r>
              <a:rPr lang="en-US" altLang="zh-TW" sz="2300" dirty="0">
                <a:latin typeface="Arial" panose="020B0604020202020204" pitchFamily="34" charset="0"/>
                <a:cs typeface="Arial" panose="020B0604020202020204" pitchFamily="34" charset="0"/>
              </a:rPr>
              <a:t>  (</a:t>
            </a:r>
            <a:r>
              <a:rPr lang="zh-TW" altLang="en-US" sz="2300" dirty="0"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節</a:t>
            </a:r>
            <a:r>
              <a:rPr lang="en-US" altLang="zh-CN" sz="23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altLang="zh-TW" sz="23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altLang="zh-CN" sz="2300" dirty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en-US" altLang="zh-TW" sz="23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zh-TW" altLang="en-US" sz="2300" dirty="0"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頁</a:t>
            </a:r>
            <a:r>
              <a:rPr lang="en-US" altLang="zh-CN" sz="23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altLang="zh-TW" sz="23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altLang="zh-CN" sz="23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altLang="zh-TW" sz="23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algn="ctr" eaLnBrk="1" hangingPunct="1"/>
            <a:r>
              <a:rPr lang="zh-CN" altLang="en-US" dirty="0"/>
              <a:t>	</a:t>
            </a:r>
            <a:r>
              <a:rPr lang="zh-TW" altLang="en-US" dirty="0"/>
              <a:t>祢的慈愛, 過於人所能論，</a:t>
            </a:r>
          </a:p>
          <a:p>
            <a:pPr algn="ctr" eaLnBrk="1" hangingPunct="1"/>
            <a:r>
              <a:rPr lang="en-US" altLang="zh-TW" sz="2800" dirty="0"/>
              <a:t>It </a:t>
            </a:r>
            <a:r>
              <a:rPr lang="en-US" altLang="zh-TW" sz="2800" dirty="0" err="1"/>
              <a:t>passeth</a:t>
            </a:r>
            <a:r>
              <a:rPr lang="en-US" altLang="zh-TW" sz="2800" dirty="0"/>
              <a:t> telling, that dear love of Thine,</a:t>
            </a:r>
          </a:p>
          <a:p>
            <a:pPr algn="ctr" eaLnBrk="1" hangingPunct="1"/>
            <a:r>
              <a:rPr lang="zh-TW" altLang="en-US" dirty="0"/>
              <a:t>我救主耶穌! 但我的嘴唇，  </a:t>
            </a:r>
          </a:p>
          <a:p>
            <a:pPr algn="ctr" eaLnBrk="1" hangingPunct="1"/>
            <a:r>
              <a:rPr lang="en-US" altLang="zh-TW" sz="2800" dirty="0"/>
              <a:t>My Jesus, Savior, yet these lips of mine</a:t>
            </a:r>
          </a:p>
          <a:p>
            <a:pPr algn="ctr" eaLnBrk="1" hangingPunct="1"/>
            <a:r>
              <a:rPr lang="zh-TW" altLang="en-US" dirty="0"/>
              <a:t>要向遠近罪人勸誨諄諄，</a:t>
            </a:r>
          </a:p>
          <a:p>
            <a:pPr algn="ctr" eaLnBrk="1" hangingPunct="1"/>
            <a:r>
              <a:rPr lang="en-US" altLang="zh-TW" sz="2800" dirty="0"/>
              <a:t>Would fain proclaim to sinners, far and near,</a:t>
            </a:r>
          </a:p>
          <a:p>
            <a:pPr algn="ctr" eaLnBrk="1" hangingPunct="1"/>
            <a:r>
              <a:rPr lang="zh-TW" altLang="en-US" dirty="0"/>
              <a:t>告訴他們，祢愛能解憂困，並賜喜樂。</a:t>
            </a:r>
          </a:p>
          <a:p>
            <a:pPr algn="ctr" eaLnBrk="1" hangingPunct="1"/>
            <a:r>
              <a:rPr lang="en-US" altLang="zh-TW" sz="2800" dirty="0"/>
              <a:t>A love which can remove all guilty fear, and love beget.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sz="2300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altLang="zh-CN" sz="2300" dirty="0">
                <a:latin typeface="Arial" panose="020B0604020202020204" pitchFamily="34" charset="0"/>
                <a:cs typeface="Arial" panose="020B0604020202020204" pitchFamily="34" charset="0"/>
              </a:rPr>
              <a:t>178</a:t>
            </a:r>
            <a:r>
              <a:rPr lang="en-US" altLang="zh-TW" sz="2300" dirty="0">
                <a:latin typeface="Arial" panose="020B0604020202020204" pitchFamily="34" charset="0"/>
                <a:cs typeface="Arial" panose="020B0604020202020204" pitchFamily="34" charset="0"/>
              </a:rPr>
              <a:t>  (</a:t>
            </a:r>
            <a:r>
              <a:rPr lang="zh-TW" altLang="en-US" sz="2300" dirty="0"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節</a:t>
            </a:r>
            <a:r>
              <a:rPr lang="en-US" altLang="zh-CN" sz="23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altLang="zh-TW" sz="23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altLang="zh-CN" sz="2300" dirty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en-US" altLang="zh-TW" sz="23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zh-TW" altLang="en-US" sz="2300" dirty="0"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頁</a:t>
            </a:r>
            <a:r>
              <a:rPr lang="en-US" altLang="zh-CN" sz="23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altLang="zh-TW" sz="23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altLang="zh-CN" sz="23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altLang="zh-TW" sz="23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US" altLang="zh-CN" sz="23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/>
            <a:r>
              <a:rPr lang="zh-TW" altLang="en-US" dirty="0"/>
              <a:t>祢的奇愛過於人所能讚，</a:t>
            </a:r>
          </a:p>
          <a:p>
            <a:pPr algn="ctr" eaLnBrk="1" hangingPunct="1"/>
            <a:r>
              <a:rPr lang="en-US" altLang="zh-TW" sz="2800" dirty="0"/>
              <a:t>It </a:t>
            </a:r>
            <a:r>
              <a:rPr lang="en-US" altLang="zh-TW" sz="2800" dirty="0" err="1"/>
              <a:t>passeth</a:t>
            </a:r>
            <a:r>
              <a:rPr lang="en-US" altLang="zh-TW" sz="2800" dirty="0"/>
              <a:t> praises, that dear love of Thine.</a:t>
            </a:r>
          </a:p>
          <a:p>
            <a:pPr algn="ctr" eaLnBrk="1" hangingPunct="1"/>
            <a:r>
              <a:rPr lang="zh-TW" altLang="en-US" dirty="0"/>
              <a:t>我救主耶穌! 但我的心坎，</a:t>
            </a:r>
          </a:p>
          <a:p>
            <a:pPr algn="ctr" eaLnBrk="1" hangingPunct="1"/>
            <a:r>
              <a:rPr lang="en-US" altLang="zh-TW" sz="2800" dirty="0"/>
              <a:t>My Jesus Savior, yet this heart of mine</a:t>
            </a:r>
          </a:p>
          <a:p>
            <a:pPr algn="ctr" eaLnBrk="1" hangingPunct="1"/>
            <a:r>
              <a:rPr lang="zh-TW" altLang="en-US" dirty="0"/>
              <a:t>總要歌唱那愛，這大! 這滿！</a:t>
            </a:r>
          </a:p>
          <a:p>
            <a:pPr algn="ctr" eaLnBrk="1" hangingPunct="1"/>
            <a:r>
              <a:rPr lang="en-US" altLang="zh-TW" sz="2800" dirty="0"/>
              <a:t>Would sing that love, so full, so rich, so free,</a:t>
            </a:r>
          </a:p>
          <a:p>
            <a:pPr algn="ctr" eaLnBrk="1" hangingPunct="1"/>
            <a:r>
              <a:rPr lang="zh-TW" altLang="en-US" dirty="0"/>
              <a:t>因為惡性如我，也得恩湛，來親近神！</a:t>
            </a:r>
          </a:p>
          <a:p>
            <a:pPr algn="ctr" eaLnBrk="1" hangingPunct="1"/>
            <a:r>
              <a:rPr lang="en-US" altLang="zh-TW" sz="2800" dirty="0"/>
              <a:t>Which brings a rebel sinner, such as me, nigh unto God.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sz="2300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altLang="zh-CN" sz="2300" dirty="0">
                <a:latin typeface="Arial" panose="020B0604020202020204" pitchFamily="34" charset="0"/>
                <a:cs typeface="Arial" panose="020B0604020202020204" pitchFamily="34" charset="0"/>
              </a:rPr>
              <a:t>178</a:t>
            </a:r>
            <a:r>
              <a:rPr lang="en-US" altLang="zh-TW" sz="2300" dirty="0">
                <a:latin typeface="Arial" panose="020B0604020202020204" pitchFamily="34" charset="0"/>
                <a:cs typeface="Arial" panose="020B0604020202020204" pitchFamily="34" charset="0"/>
              </a:rPr>
              <a:t>  (</a:t>
            </a:r>
            <a:r>
              <a:rPr lang="zh-TW" altLang="en-US" sz="2300" dirty="0"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節</a:t>
            </a:r>
            <a:r>
              <a:rPr lang="en-US" altLang="zh-CN" sz="2300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altLang="zh-TW" sz="23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altLang="zh-CN" sz="2300" dirty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en-US" altLang="zh-TW" sz="23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zh-TW" altLang="en-US" sz="2300" dirty="0"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頁</a:t>
            </a:r>
            <a:r>
              <a:rPr lang="en-US" altLang="zh-CN" sz="23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altLang="zh-TW" sz="23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altLang="zh-CN" sz="23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altLang="zh-TW" sz="23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US" altLang="zh-CN" sz="23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/>
            <a:r>
              <a:rPr lang="zh-TW" altLang="en-US" dirty="0"/>
              <a:t>我今雖然不能在這地方</a:t>
            </a:r>
          </a:p>
          <a:p>
            <a:pPr algn="ctr" eaLnBrk="1" hangingPunct="1"/>
            <a:r>
              <a:rPr lang="en-US" altLang="zh-TW" sz="2800" dirty="0"/>
              <a:t>But though I cannot sing, or tell, or know</a:t>
            </a:r>
          </a:p>
          <a:p>
            <a:pPr algn="ctr" eaLnBrk="1" hangingPunct="1"/>
            <a:r>
              <a:rPr lang="zh-TW" altLang="en-US" dirty="0"/>
              <a:t>測度、講論、頌讚愛的泱漭；</a:t>
            </a:r>
          </a:p>
          <a:p>
            <a:pPr algn="ctr" eaLnBrk="1" hangingPunct="1"/>
            <a:r>
              <a:rPr lang="en-US" altLang="zh-TW" sz="2800" dirty="0"/>
              <a:t>The fullness of Thy love, while here below,</a:t>
            </a:r>
          </a:p>
          <a:p>
            <a:pPr algn="ctr" eaLnBrk="1" hangingPunct="1"/>
            <a:r>
              <a:rPr lang="zh-TW" altLang="en-US" dirty="0"/>
              <a:t>但我要帶我的虛空心房，</a:t>
            </a:r>
          </a:p>
          <a:p>
            <a:pPr algn="ctr" eaLnBrk="1" hangingPunct="1"/>
            <a:r>
              <a:rPr lang="en-US" altLang="zh-TW" sz="2800" dirty="0"/>
              <a:t>My empty vessel I may freely bring;</a:t>
            </a:r>
          </a:p>
          <a:p>
            <a:pPr algn="ctr" eaLnBrk="1" hangingPunct="1"/>
            <a:r>
              <a:rPr lang="zh-TW" altLang="en-US" dirty="0"/>
              <a:t>來到祢這愛的泉源良港，求祢充滿！</a:t>
            </a:r>
          </a:p>
          <a:p>
            <a:pPr algn="ctr" eaLnBrk="1" hangingPunct="1"/>
            <a:r>
              <a:rPr lang="en-US" altLang="zh-TW" sz="2800" dirty="0"/>
              <a:t>O Thou Who art of love the living spring, my vessel fill.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1395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/>
            <a:r>
              <a:rPr lang="en-US" altLang="zh-TW" sz="2300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altLang="zh-CN" sz="2300" dirty="0">
                <a:latin typeface="Arial" panose="020B0604020202020204" pitchFamily="34" charset="0"/>
                <a:cs typeface="Arial" panose="020B0604020202020204" pitchFamily="34" charset="0"/>
              </a:rPr>
              <a:t>178</a:t>
            </a:r>
            <a:r>
              <a:rPr lang="en-US" altLang="zh-TW" sz="2300" dirty="0">
                <a:latin typeface="Arial" panose="020B0604020202020204" pitchFamily="34" charset="0"/>
                <a:cs typeface="Arial" panose="020B0604020202020204" pitchFamily="34" charset="0"/>
              </a:rPr>
              <a:t>  (</a:t>
            </a:r>
            <a:r>
              <a:rPr lang="zh-TW" altLang="en-US" sz="2300" dirty="0"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節</a:t>
            </a:r>
            <a:r>
              <a:rPr lang="en-US" altLang="zh-CN" sz="2300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altLang="zh-TW" sz="23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altLang="zh-CN" sz="2300" dirty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en-US" altLang="zh-TW" sz="23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zh-TW" altLang="en-US" sz="2300" dirty="0"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頁</a:t>
            </a:r>
            <a:r>
              <a:rPr lang="en-US" altLang="zh-CN" sz="23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altLang="zh-TW" sz="23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altLang="zh-CN" sz="23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altLang="zh-TW" sz="23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US" altLang="zh-CN" sz="23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/>
            <a:r>
              <a:rPr lang="zh-TW" altLang="en-US" dirty="0"/>
              <a:t>我真是一個虛空的器皿，</a:t>
            </a:r>
          </a:p>
          <a:p>
            <a:pPr algn="ctr" eaLnBrk="1" hangingPunct="1"/>
            <a:r>
              <a:rPr lang="en-US" altLang="zh-TW" sz="2800" dirty="0"/>
              <a:t>I am an empty vessel </a:t>
            </a:r>
            <a:r>
              <a:rPr lang="en-US" altLang="zh-TW" sz="2800" b="1" dirty="0"/>
              <a:t>– </a:t>
            </a:r>
            <a:r>
              <a:rPr lang="en-US" altLang="zh-TW" sz="2800" dirty="0"/>
              <a:t>not one thought</a:t>
            </a:r>
          </a:p>
          <a:p>
            <a:pPr algn="ctr" eaLnBrk="1" hangingPunct="1"/>
            <a:r>
              <a:rPr lang="zh-TW" altLang="en-US" dirty="0"/>
              <a:t>對祢從無一次戀慕深情；</a:t>
            </a:r>
          </a:p>
          <a:p>
            <a:pPr algn="ctr" eaLnBrk="1" hangingPunct="1"/>
            <a:r>
              <a:rPr lang="en-US" altLang="zh-TW" sz="2800" dirty="0"/>
              <a:t>Or look of love to Thee I’ve ever brought;</a:t>
            </a:r>
          </a:p>
          <a:p>
            <a:pPr algn="ctr" eaLnBrk="1" hangingPunct="1"/>
            <a:r>
              <a:rPr lang="zh-TW" altLang="en-US" dirty="0"/>
              <a:t>但我卻能一再來祢面前，</a:t>
            </a:r>
          </a:p>
          <a:p>
            <a:pPr algn="ctr" eaLnBrk="1" hangingPunct="1"/>
            <a:r>
              <a:rPr lang="en-US" altLang="zh-TW" sz="2800" dirty="0"/>
              <a:t>Yet I may come, and come again to Thee,</a:t>
            </a:r>
          </a:p>
          <a:p>
            <a:pPr algn="ctr" eaLnBrk="1" hangingPunct="1"/>
            <a:r>
              <a:rPr lang="zh-TW" altLang="en-US" dirty="0"/>
              <a:t>求祢憐恤、幫助，得祢恩典，因祢愛我！</a:t>
            </a:r>
          </a:p>
          <a:p>
            <a:pPr algn="ctr" eaLnBrk="1" hangingPunct="1"/>
            <a:r>
              <a:rPr lang="en-US" altLang="zh-TW" sz="2800" dirty="0"/>
              <a:t>With this the empty sinner’s only plea: Thou </a:t>
            </a:r>
            <a:r>
              <a:rPr lang="en-US" altLang="zh-TW" sz="2800" dirty="0" err="1"/>
              <a:t>lovest</a:t>
            </a:r>
            <a:r>
              <a:rPr lang="en-US" altLang="zh-TW" sz="2800" dirty="0"/>
              <a:t> me.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sz="2300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altLang="zh-CN" sz="2300" dirty="0">
                <a:latin typeface="Arial" panose="020B0604020202020204" pitchFamily="34" charset="0"/>
                <a:cs typeface="Arial" panose="020B0604020202020204" pitchFamily="34" charset="0"/>
              </a:rPr>
              <a:t>178</a:t>
            </a:r>
            <a:r>
              <a:rPr lang="en-US" altLang="zh-TW" sz="2300" dirty="0">
                <a:latin typeface="Arial" panose="020B0604020202020204" pitchFamily="34" charset="0"/>
                <a:cs typeface="Arial" panose="020B0604020202020204" pitchFamily="34" charset="0"/>
              </a:rPr>
              <a:t>  (</a:t>
            </a:r>
            <a:r>
              <a:rPr lang="zh-TW" altLang="en-US" sz="2300" dirty="0"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節</a:t>
            </a:r>
            <a:r>
              <a:rPr lang="en-US" altLang="zh-CN" sz="2300" dirty="0"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en-US" altLang="zh-TW" sz="23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altLang="zh-CN" sz="2300" dirty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en-US" altLang="zh-TW" sz="23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zh-TW" altLang="en-US" sz="2300" dirty="0"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頁</a:t>
            </a:r>
            <a:r>
              <a:rPr lang="en-US" altLang="zh-CN" sz="23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altLang="zh-TW" sz="23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altLang="zh-CN" sz="23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altLang="zh-TW" sz="23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US" altLang="zh-CN" sz="23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/>
            <a:r>
              <a:rPr lang="zh-TW" altLang="en-US" dirty="0"/>
              <a:t>哦，我主，求祢用愛充滿我，</a:t>
            </a:r>
          </a:p>
          <a:p>
            <a:pPr algn="ctr" eaLnBrk="1" hangingPunct="1"/>
            <a:r>
              <a:rPr lang="en-US" altLang="zh-TW" sz="2800" dirty="0"/>
              <a:t>Oh, fill me, Jesus, Savior, with Thy love!</a:t>
            </a:r>
          </a:p>
          <a:p>
            <a:pPr algn="ctr" eaLnBrk="1" hangingPunct="1"/>
            <a:r>
              <a:rPr lang="zh-TW" altLang="en-US" dirty="0"/>
              <a:t>領我到天上永活的江河；</a:t>
            </a:r>
          </a:p>
          <a:p>
            <a:pPr algn="ctr" eaLnBrk="1" hangingPunct="1"/>
            <a:r>
              <a:rPr lang="en-US" altLang="zh-TW" sz="2800" dirty="0"/>
              <a:t>Lead, lead me to the living fount above;</a:t>
            </a:r>
          </a:p>
          <a:p>
            <a:pPr algn="ctr" eaLnBrk="1" hangingPunct="1"/>
            <a:r>
              <a:rPr lang="zh-TW" altLang="en-US" dirty="0"/>
              <a:t>讓我用簡單的信到那裏，</a:t>
            </a:r>
          </a:p>
          <a:p>
            <a:pPr algn="ctr" eaLnBrk="1" hangingPunct="1"/>
            <a:r>
              <a:rPr lang="en-US" altLang="zh-TW" sz="2800" dirty="0"/>
              <a:t>Thither may I in simple faith draw nigh,</a:t>
            </a:r>
          </a:p>
          <a:p>
            <a:pPr algn="ctr" eaLnBrk="1" hangingPunct="1"/>
            <a:r>
              <a:rPr lang="zh-TW" altLang="en-US" dirty="0"/>
              <a:t>倚靠、鑒賞、稱羡並享受祢，不再他求。</a:t>
            </a:r>
          </a:p>
          <a:p>
            <a:pPr algn="ctr" eaLnBrk="1" hangingPunct="1"/>
            <a:r>
              <a:rPr lang="en-US" altLang="zh-TW" sz="2800" dirty="0"/>
              <a:t>And never to another fountain fly, but unto Thee.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0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sz="2300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altLang="zh-CN" sz="2300" dirty="0">
                <a:latin typeface="Arial" panose="020B0604020202020204" pitchFamily="34" charset="0"/>
                <a:cs typeface="Arial" panose="020B0604020202020204" pitchFamily="34" charset="0"/>
              </a:rPr>
              <a:t>178</a:t>
            </a:r>
            <a:r>
              <a:rPr lang="en-US" altLang="zh-TW" sz="2300" dirty="0">
                <a:latin typeface="Arial" panose="020B0604020202020204" pitchFamily="34" charset="0"/>
                <a:cs typeface="Arial" panose="020B0604020202020204" pitchFamily="34" charset="0"/>
              </a:rPr>
              <a:t>  (</a:t>
            </a:r>
            <a:r>
              <a:rPr lang="zh-TW" altLang="en-US" sz="2300" dirty="0"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節</a:t>
            </a:r>
            <a:r>
              <a:rPr lang="en-US" altLang="zh-CN" sz="2300" dirty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en-US" altLang="zh-TW" sz="23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altLang="zh-CN" sz="2300" dirty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en-US" altLang="zh-TW" sz="23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zh-TW" altLang="en-US" sz="2300" dirty="0"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頁</a:t>
            </a:r>
            <a:r>
              <a:rPr lang="en-US" altLang="zh-CN" sz="23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altLang="zh-TW" sz="23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altLang="zh-CN" sz="23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altLang="zh-TW" sz="23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US" altLang="zh-CN" sz="23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/>
            <a:r>
              <a:rPr lang="zh-TW" altLang="en-US" dirty="0"/>
              <a:t>當我面對面看見我救主，</a:t>
            </a:r>
          </a:p>
          <a:p>
            <a:pPr algn="ctr" eaLnBrk="1" hangingPunct="1"/>
            <a:r>
              <a:rPr lang="en-US" altLang="zh-TW" sz="2800" dirty="0"/>
              <a:t>Lord Jesus, when Thee face to face I see,</a:t>
            </a:r>
          </a:p>
          <a:p>
            <a:pPr algn="ctr" eaLnBrk="1" hangingPunct="1"/>
            <a:r>
              <a:rPr lang="zh-TW" altLang="en-US" dirty="0"/>
              <a:t>當我在祂的寶座前俯伏，</a:t>
            </a:r>
          </a:p>
          <a:p>
            <a:pPr algn="ctr" eaLnBrk="1" hangingPunct="1"/>
            <a:r>
              <a:rPr lang="en-US" altLang="zh-TW" sz="2800" dirty="0"/>
              <a:t>When on Thy lofty throne I sit with Thee,</a:t>
            </a:r>
          </a:p>
          <a:p>
            <a:pPr algn="ctr" eaLnBrk="1" hangingPunct="1"/>
            <a:r>
              <a:rPr lang="zh-TW" altLang="en-US" dirty="0"/>
              <a:t>那時，我就要希奇並歌唱，</a:t>
            </a:r>
          </a:p>
          <a:p>
            <a:pPr algn="ctr" eaLnBrk="1" hangingPunct="1"/>
            <a:r>
              <a:rPr lang="en-US" altLang="zh-TW" sz="2800" dirty="0"/>
              <a:t>Then of Thy love, in all its breadth and length,</a:t>
            </a:r>
          </a:p>
          <a:p>
            <a:pPr algn="ctr" eaLnBrk="1" hangingPunct="1"/>
            <a:r>
              <a:rPr lang="zh-TW" altLang="en-US" dirty="0"/>
              <a:t>祂的大愛如何深、高、闊、長，並要敬拜。</a:t>
            </a:r>
          </a:p>
          <a:p>
            <a:pPr algn="ctr" eaLnBrk="1" hangingPunct="1"/>
            <a:r>
              <a:rPr lang="en-US" altLang="zh-TW" sz="2700" dirty="0"/>
              <a:t>Its height and depth, its everlasting strength, my soul shall sing.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595</TotalTime>
  <Words>582</Words>
  <Application>Microsoft Office PowerPoint</Application>
  <PresentationFormat>On-screen Show (16:9)</PresentationFormat>
  <Paragraphs>70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7" baseType="lpstr">
      <vt:lpstr>NSimSun</vt:lpstr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H178  祢的大愛   IT PASSETH KNOWLEDGE (1/7)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>TL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H86 無他, 只有耶穌寶血 Nothing But The Blood Of Jesus</dc:title>
  <dc:subject>Hymnary 聖徒詩歌</dc:subject>
  <dc:creator>Robert Lowry</dc:creator>
  <cp:lastModifiedBy>Timothy Liang</cp:lastModifiedBy>
  <cp:revision>69</cp:revision>
  <dcterms:created xsi:type="dcterms:W3CDTF">2001-04-19T19:07:54Z</dcterms:created>
  <dcterms:modified xsi:type="dcterms:W3CDTF">2017-08-02T23:38:21Z</dcterms:modified>
</cp:coreProperties>
</file>